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Technical SEO Audit Summary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For School Websites – 2025 Report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Top 5 Technical SEO Issues Found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1. Broken internal links (404 errors)</a:t>
            </a:r>
          </a:p>
          <a:p>
            <a:r>
              <a:t>2. Soft 404 or thin content pages</a:t>
            </a:r>
          </a:p>
          <a:p>
            <a:r>
              <a:t>3. Slow mobile loading speed (LCP &gt; 4s)</a:t>
            </a:r>
          </a:p>
          <a:p>
            <a:r>
              <a:t>4. Missing sitemap or misconfigured robots.txt</a:t>
            </a:r>
          </a:p>
          <a:p>
            <a:r>
              <a:t>5. Mixed content warnings (HTTPS/HTTP conflict)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Core Web Vitals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Largest Contentful Paint (LCP): ❌ FAIL (4.8s)</a:t>
            </a:r>
          </a:p>
          <a:p>
            <a:r>
              <a:t>Cumulative Layout Shift (CLS): ✅ PASS (0.03)</a:t>
            </a:r>
          </a:p>
          <a:p>
            <a:r>
              <a:t>Interaction to Next Paint (INP): ❌ FAIL (400ms)</a:t>
            </a:r>
          </a:p>
          <a:p/>
          <a:p>
            <a:r>
              <a:t>Action Needed:</a:t>
            </a:r>
          </a:p>
          <a:p>
            <a:r>
              <a:t>• Compress images</a:t>
            </a:r>
          </a:p>
          <a:p>
            <a:r>
              <a:t>• Reduce third-party scripts</a:t>
            </a:r>
          </a:p>
          <a:p>
            <a:r>
              <a:t>• Optimize hero section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Fix Priority Matrix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🔴 High: Sitemap, Robots.txt, Core Web Vitals</a:t>
            </a:r>
          </a:p>
          <a:p>
            <a:r>
              <a:t>🟡 Medium: Meta tags, Canonicals</a:t>
            </a:r>
          </a:p>
          <a:p>
            <a:r>
              <a:t>🟢 Low: Link cleanup, minor speed issues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Next Steps &amp; 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✔ Assign fixes to IT/SEO team</a:t>
            </a:r>
          </a:p>
          <a:p>
            <a:r>
              <a:t>✔ Re-run Screaming Frog &amp; GSC after changes</a:t>
            </a:r>
          </a:p>
          <a:p>
            <a:r>
              <a:t>✔ Track improvements in Search Console</a:t>
            </a:r>
          </a:p>
          <a:p>
            <a:r>
              <a:t>✔ Schedule next audit in 90 days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